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69" r:id="rId7"/>
    <p:sldId id="378" r:id="rId8"/>
    <p:sldId id="359" r:id="rId9"/>
    <p:sldId id="377" r:id="rId10"/>
    <p:sldId id="358" r:id="rId11"/>
    <p:sldId id="360" r:id="rId12"/>
    <p:sldId id="362" r:id="rId13"/>
    <p:sldId id="363" r:id="rId14"/>
    <p:sldId id="364" r:id="rId15"/>
    <p:sldId id="351" r:id="rId16"/>
    <p:sldId id="311" r:id="rId17"/>
    <p:sldId id="350" r:id="rId18"/>
    <p:sldId id="352" r:id="rId19"/>
    <p:sldId id="355" r:id="rId20"/>
    <p:sldId id="354" r:id="rId21"/>
    <p:sldId id="353" r:id="rId22"/>
    <p:sldId id="356" r:id="rId23"/>
    <p:sldId id="381" r:id="rId24"/>
    <p:sldId id="357" r:id="rId25"/>
    <p:sldId id="379" r:id="rId26"/>
    <p:sldId id="380" r:id="rId27"/>
    <p:sldId id="382" r:id="rId28"/>
    <p:sldId id="373" r:id="rId29"/>
    <p:sldId id="376" r:id="rId30"/>
    <p:sldId id="374" r:id="rId31"/>
    <p:sldId id="375" r:id="rId32"/>
    <p:sldId id="367" r:id="rId33"/>
    <p:sldId id="368" r:id="rId34"/>
    <p:sldId id="372"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p:scale>
          <a:sx n="50" d="100"/>
          <a:sy n="50" d="100"/>
        </p:scale>
        <p:origin x="1638" y="52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43.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146766" y="2405544"/>
            <a:ext cx="7045234" cy="1754326"/>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5400" dirty="0">
                <a:solidFill>
                  <a:srgbClr val="FFFF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7180729" y="4833642"/>
            <a:ext cx="4826753" cy="1200329"/>
          </a:xfrm>
          <a:prstGeom prst="rect">
            <a:avLst/>
          </a:prstGeom>
          <a:noFill/>
        </p:spPr>
        <p:txBody>
          <a:bodyPr wrap="square" rtlCol="0" anchor="ctr">
            <a:spAutoFit/>
          </a:bodyPr>
          <a:lstStyle/>
          <a:p>
            <a:r>
              <a:rPr lang="en-GB" altLang="ko-KR" sz="2400" dirty="0">
                <a:solidFill>
                  <a:schemeClr val="bg1"/>
                </a:solidFill>
                <a:cs typeface="Arial" pitchFamily="34" charset="0"/>
              </a:rPr>
              <a:t>Presented By-</a:t>
            </a:r>
          </a:p>
          <a:p>
            <a:pPr>
              <a:buFont typeface="Arial" pitchFamily="34" charset="0"/>
              <a:buChar char="•"/>
            </a:pPr>
            <a:r>
              <a:rPr lang="en-GB" altLang="ko-KR" sz="2400" dirty="0">
                <a:solidFill>
                  <a:schemeClr val="bg1"/>
                </a:solidFill>
                <a:cs typeface="Arial" pitchFamily="34" charset="0"/>
              </a:rPr>
              <a:t>Mahendra Kolhe(229042)</a:t>
            </a:r>
          </a:p>
          <a:p>
            <a:pPr>
              <a:buFont typeface="Arial" pitchFamily="34" charset="0"/>
              <a:buChar char="•"/>
            </a:pPr>
            <a:r>
              <a:rPr lang="en-GB" altLang="ko-KR" sz="2400" dirty="0">
                <a:solidFill>
                  <a:schemeClr val="bg1"/>
                </a:solidFill>
                <a:cs typeface="Arial" pitchFamily="34" charset="0"/>
              </a:rPr>
              <a:t>Sujay Mathane (229099)</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26D6F-B8E2-BCD6-5CF0-E9B519E76C28}"/>
              </a:ext>
            </a:extLst>
          </p:cNvPr>
          <p:cNvPicPr>
            <a:picLocks noChangeAspect="1"/>
          </p:cNvPicPr>
          <p:nvPr/>
        </p:nvPicPr>
        <p:blipFill>
          <a:blip r:embed="rId2"/>
          <a:stretch>
            <a:fillRect/>
          </a:stretch>
        </p:blipFill>
        <p:spPr>
          <a:xfrm>
            <a:off x="0" y="0"/>
            <a:ext cx="5829300" cy="3236873"/>
          </a:xfrm>
          <a:prstGeom prst="rect">
            <a:avLst/>
          </a:prstGeom>
        </p:spPr>
      </p:pic>
      <p:pic>
        <p:nvPicPr>
          <p:cNvPr id="5" name="Picture 4">
            <a:extLst>
              <a:ext uri="{FF2B5EF4-FFF2-40B4-BE49-F238E27FC236}">
                <a16:creationId xmlns:a16="http://schemas.microsoft.com/office/drawing/2014/main" id="{B6793F5B-7105-5676-2515-E01F4AD63840}"/>
              </a:ext>
            </a:extLst>
          </p:cNvPr>
          <p:cNvPicPr>
            <a:picLocks noChangeAspect="1"/>
          </p:cNvPicPr>
          <p:nvPr/>
        </p:nvPicPr>
        <p:blipFill>
          <a:blip r:embed="rId3"/>
          <a:stretch>
            <a:fillRect/>
          </a:stretch>
        </p:blipFill>
        <p:spPr>
          <a:xfrm>
            <a:off x="2265565" y="3276100"/>
            <a:ext cx="9926435" cy="3581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42BEF-5A37-2AC5-0292-CBA76AF5144B}"/>
              </a:ext>
            </a:extLst>
          </p:cNvPr>
          <p:cNvPicPr>
            <a:picLocks noChangeAspect="1"/>
          </p:cNvPicPr>
          <p:nvPr/>
        </p:nvPicPr>
        <p:blipFill>
          <a:blip r:embed="rId2"/>
          <a:stretch>
            <a:fillRect/>
          </a:stretch>
        </p:blipFill>
        <p:spPr>
          <a:xfrm>
            <a:off x="6096001" y="3534744"/>
            <a:ext cx="6095999" cy="3323256"/>
          </a:xfrm>
          <a:prstGeom prst="rect">
            <a:avLst/>
          </a:prstGeom>
        </p:spPr>
      </p:pic>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3"/>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4"/>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5"/>
          <a:stretch>
            <a:fillRect/>
          </a:stretch>
        </p:blipFill>
        <p:spPr>
          <a:xfrm>
            <a:off x="6096000" y="1673"/>
            <a:ext cx="6096000" cy="3319909"/>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2A493-C4DE-DCA9-8BDB-DA38C18E2D99}"/>
              </a:ext>
            </a:extLst>
          </p:cNvPr>
          <p:cNvPicPr>
            <a:picLocks noChangeAspect="1"/>
          </p:cNvPicPr>
          <p:nvPr/>
        </p:nvPicPr>
        <p:blipFill rotWithShape="1">
          <a:blip r:embed="rId2"/>
          <a:srcRect l="16656" t="9956" r="18291" b="29620"/>
          <a:stretch/>
        </p:blipFill>
        <p:spPr>
          <a:xfrm>
            <a:off x="0" y="0"/>
            <a:ext cx="7505699" cy="3966092"/>
          </a:xfrm>
          <a:prstGeom prst="rect">
            <a:avLst/>
          </a:prstGeom>
        </p:spPr>
      </p:pic>
      <p:pic>
        <p:nvPicPr>
          <p:cNvPr id="7" name="Picture 6">
            <a:extLst>
              <a:ext uri="{FF2B5EF4-FFF2-40B4-BE49-F238E27FC236}">
                <a16:creationId xmlns:a16="http://schemas.microsoft.com/office/drawing/2014/main" id="{60351C57-2875-C329-9633-2FE85A6090F5}"/>
              </a:ext>
            </a:extLst>
          </p:cNvPr>
          <p:cNvPicPr>
            <a:picLocks noChangeAspect="1"/>
          </p:cNvPicPr>
          <p:nvPr/>
        </p:nvPicPr>
        <p:blipFill rotWithShape="1">
          <a:blip r:embed="rId3"/>
          <a:srcRect r="4385"/>
          <a:stretch/>
        </p:blipFill>
        <p:spPr>
          <a:xfrm>
            <a:off x="3884988" y="3552364"/>
            <a:ext cx="8307012" cy="3305636"/>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CA1EAC-CF65-6330-EA29-3C26FFA7BF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582429" y="1490337"/>
            <a:ext cx="5966588" cy="4524315"/>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student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student and faculty.</a:t>
            </a:r>
          </a:p>
          <a:p>
            <a:pPr algn="just">
              <a:buFont typeface="Arial" pitchFamily="34" charset="0"/>
              <a:buChar char="•"/>
            </a:pPr>
            <a:r>
              <a:rPr lang="en-GB" sz="2400" dirty="0">
                <a:solidFill>
                  <a:schemeClr val="bg1"/>
                </a:solidFill>
              </a:rPr>
              <a:t>Automatic record generation of day to day schedules, exams, courses and assignments.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App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219701" y="1089118"/>
            <a:ext cx="6922204" cy="4708981"/>
          </a:xfrm>
          <a:prstGeom prst="rect">
            <a:avLst/>
          </a:prstGeom>
          <a:noFill/>
        </p:spPr>
        <p:txBody>
          <a:bodyPr wrap="square" rtlCol="0">
            <a:spAutoFit/>
          </a:bodyPr>
          <a:lstStyle/>
          <a:p>
            <a:pPr algn="just"/>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In future scope this system will be available with large scale database and can accommodate many customers and stores.</a:t>
            </a:r>
          </a:p>
          <a:p>
            <a:pPr algn="just"/>
            <a:r>
              <a:rPr lang="en-US" sz="2000" b="0" i="0" u="none" strike="noStrike" baseline="0" dirty="0">
                <a:solidFill>
                  <a:schemeClr val="bg1"/>
                </a:solidFill>
                <a:latin typeface="Times New Roman" panose="02020603050405020304" pitchFamily="18" charset="0"/>
              </a:rPr>
              <a:t> </a:t>
            </a:r>
          </a:p>
          <a:p>
            <a:pPr algn="just"/>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585323"/>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00400" y="1366390"/>
            <a:ext cx="8762999" cy="4401205"/>
          </a:xfrm>
          <a:prstGeom prst="rect">
            <a:avLst/>
          </a:prstGeom>
        </p:spPr>
        <p:txBody>
          <a:bodyPr wrap="square">
            <a:spAutoFit/>
          </a:bodyPr>
          <a:lstStyle/>
          <a:p>
            <a:pPr algn="just"/>
            <a:r>
              <a:rPr lang="en-US" sz="2800" b="0" i="0" u="none" strike="noStrike" baseline="0" dirty="0">
                <a:solidFill>
                  <a:srgbClr val="000000"/>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algn="just"/>
            <a:endParaRPr lang="en-US" sz="2800" b="0" i="0" u="none" strike="noStrike" baseline="0" dirty="0">
              <a:solidFill>
                <a:srgbClr val="000000"/>
              </a:solidFill>
              <a:latin typeface="Times New Roman" panose="02020603050405020304" pitchFamily="18" charset="0"/>
            </a:endParaRPr>
          </a:p>
          <a:p>
            <a:pPr algn="just"/>
            <a:r>
              <a:rPr lang="en-US" sz="2800" b="0" i="0" u="none" strike="noStrike" baseline="0" dirty="0">
                <a:solidFill>
                  <a:srgbClr val="000000"/>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endParaRPr lang="en-US" sz="4400" b="1" dirty="0">
              <a:solidFill>
                <a:srgbClr val="7030A0"/>
              </a:solidFill>
            </a:endParaRPr>
          </a:p>
        </p:txBody>
      </p:sp>
    </p:spTree>
    <p:extLst>
      <p:ext uri="{BB962C8B-B14F-4D97-AF65-F5344CB8AC3E}">
        <p14:creationId xmlns:p14="http://schemas.microsoft.com/office/powerpoint/2010/main" val="394319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5" name="Picture 4">
            <a:extLst>
              <a:ext uri="{FF2B5EF4-FFF2-40B4-BE49-F238E27FC236}">
                <a16:creationId xmlns:a16="http://schemas.microsoft.com/office/drawing/2014/main" id="{CAB5BFE3-A5F7-473B-BAA3-06704ED92333}"/>
              </a:ext>
            </a:extLst>
          </p:cNvPr>
          <p:cNvPicPr>
            <a:picLocks noChangeAspect="1"/>
          </p:cNvPicPr>
          <p:nvPr/>
        </p:nvPicPr>
        <p:blipFill>
          <a:blip r:embed="rId2"/>
          <a:stretch>
            <a:fillRect/>
          </a:stretch>
        </p:blipFill>
        <p:spPr>
          <a:xfrm>
            <a:off x="223520" y="584775"/>
            <a:ext cx="11734800" cy="60705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685</Words>
  <Application>Microsoft Office PowerPoint</Application>
  <PresentationFormat>Widescreen</PresentationFormat>
  <Paragraphs>92</Paragraphs>
  <Slides>33</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188</cp:revision>
  <dcterms:created xsi:type="dcterms:W3CDTF">2020-01-20T05:08:25Z</dcterms:created>
  <dcterms:modified xsi:type="dcterms:W3CDTF">2023-03-09T12:44:36Z</dcterms:modified>
</cp:coreProperties>
</file>